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61" r:id="rId4"/>
    <p:sldId id="262" r:id="rId5"/>
    <p:sldId id="259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FC7BE4-BB3F-49CB-B0F1-9B6F00998363}" v="1294" dt="2023-04-10T21:37:19.1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620" autoAdjust="0"/>
  </p:normalViewPr>
  <p:slideViewPr>
    <p:cSldViewPr snapToGrid="0">
      <p:cViewPr varScale="1">
        <p:scale>
          <a:sx n="83" d="100"/>
          <a:sy n="83" d="100"/>
        </p:scale>
        <p:origin x="16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q humphrey" userId="dbc5e747bc93f5bb" providerId="Windows Live" clId="Web-{87EB069F-5100-4490-BE03-E0805015A9B9}"/>
    <pc:docChg chg="modSld">
      <pc:chgData name="zaq humphrey" userId="dbc5e747bc93f5bb" providerId="Windows Live" clId="Web-{87EB069F-5100-4490-BE03-E0805015A9B9}" dt="2023-04-04T18:51:55.273" v="9" actId="20577"/>
      <pc:docMkLst>
        <pc:docMk/>
      </pc:docMkLst>
      <pc:sldChg chg="modSp">
        <pc:chgData name="zaq humphrey" userId="dbc5e747bc93f5bb" providerId="Windows Live" clId="Web-{87EB069F-5100-4490-BE03-E0805015A9B9}" dt="2023-04-04T18:51:55.273" v="9" actId="20577"/>
        <pc:sldMkLst>
          <pc:docMk/>
          <pc:sldMk cId="1940240589" sldId="260"/>
        </pc:sldMkLst>
        <pc:spChg chg="mod">
          <ac:chgData name="zaq humphrey" userId="dbc5e747bc93f5bb" providerId="Windows Live" clId="Web-{87EB069F-5100-4490-BE03-E0805015A9B9}" dt="2023-04-04T18:51:55.273" v="9" actId="20577"/>
          <ac:spMkLst>
            <pc:docMk/>
            <pc:sldMk cId="1940240589" sldId="260"/>
            <ac:spMk id="2" creationId="{D9DF19AD-7006-59A7-1FCF-CE2EAAA24001}"/>
          </ac:spMkLst>
        </pc:spChg>
        <pc:spChg chg="mod">
          <ac:chgData name="zaq humphrey" userId="dbc5e747bc93f5bb" providerId="Windows Live" clId="Web-{87EB069F-5100-4490-BE03-E0805015A9B9}" dt="2023-04-04T18:48:44.925" v="8" actId="20577"/>
          <ac:spMkLst>
            <pc:docMk/>
            <pc:sldMk cId="1940240589" sldId="260"/>
            <ac:spMk id="3" creationId="{77F5718B-718C-9167-2E7C-1E77621DCA9A}"/>
          </ac:spMkLst>
        </pc:spChg>
      </pc:sldChg>
    </pc:docChg>
  </pc:docChgLst>
  <pc:docChgLst>
    <pc:chgData name="Jacob Chlebowski" userId="d6bffc96ba4fbc68" providerId="LiveId" clId="{B7FC7BE4-BB3F-49CB-B0F1-9B6F00998363}"/>
    <pc:docChg chg="undo custSel addSld delSld modSld">
      <pc:chgData name="Jacob Chlebowski" userId="d6bffc96ba4fbc68" providerId="LiveId" clId="{B7FC7BE4-BB3F-49CB-B0F1-9B6F00998363}" dt="2023-04-12T19:27:38.679" v="2248" actId="20577"/>
      <pc:docMkLst>
        <pc:docMk/>
      </pc:docMkLst>
      <pc:sldChg chg="addSp modSp new mod modMedia setBg modNotesTx">
        <pc:chgData name="Jacob Chlebowski" userId="d6bffc96ba4fbc68" providerId="LiveId" clId="{B7FC7BE4-BB3F-49CB-B0F1-9B6F00998363}" dt="2023-04-12T19:27:38.679" v="2248" actId="20577"/>
        <pc:sldMkLst>
          <pc:docMk/>
          <pc:sldMk cId="181651390" sldId="256"/>
        </pc:sldMkLst>
        <pc:spChg chg="mo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2" creationId="{F2734B5A-E5B0-38C4-8C43-06F5393DBE19}"/>
          </ac:spMkLst>
        </pc:spChg>
        <pc:spChg chg="mo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3" creationId="{AE2741E9-8756-3CA7-41A4-5F6BDEFE91F3}"/>
          </ac:spMkLst>
        </pc:spChg>
        <pc:spChg chg="ad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9" creationId="{C1DD1A8A-57D5-4A81-AD04-532B043C5611}"/>
          </ac:spMkLst>
        </pc:spChg>
        <pc:spChg chg="add">
          <ac:chgData name="Jacob Chlebowski" userId="d6bffc96ba4fbc68" providerId="LiveId" clId="{B7FC7BE4-BB3F-49CB-B0F1-9B6F00998363}" dt="2023-04-04T18:46:19.866" v="954" actId="26606"/>
          <ac:spMkLst>
            <pc:docMk/>
            <pc:sldMk cId="181651390" sldId="256"/>
            <ac:spMk id="11" creationId="{007891EC-4501-44ED-A8C8-B11B6DB767AB}"/>
          </ac:spMkLst>
        </pc:spChg>
        <pc:picChg chg="add mod">
          <ac:chgData name="Jacob Chlebowski" userId="d6bffc96ba4fbc68" providerId="LiveId" clId="{B7FC7BE4-BB3F-49CB-B0F1-9B6F00998363}" dt="2023-04-04T18:46:21.370" v="956"/>
          <ac:picMkLst>
            <pc:docMk/>
            <pc:sldMk cId="181651390" sldId="256"/>
            <ac:picMk id="5" creationId="{E0996679-9EA3-459E-9557-33F692886ECE}"/>
          </ac:picMkLst>
        </pc:picChg>
      </pc:sldChg>
      <pc:sldChg chg="modSp new del mod">
        <pc:chgData name="Jacob Chlebowski" userId="d6bffc96ba4fbc68" providerId="LiveId" clId="{B7FC7BE4-BB3F-49CB-B0F1-9B6F00998363}" dt="2023-04-10T21:32:44.824" v="1596" actId="47"/>
        <pc:sldMkLst>
          <pc:docMk/>
          <pc:sldMk cId="4226157974" sldId="257"/>
        </pc:sldMkLst>
        <pc:spChg chg="mod">
          <ac:chgData name="Jacob Chlebowski" userId="d6bffc96ba4fbc68" providerId="LiveId" clId="{B7FC7BE4-BB3F-49CB-B0F1-9B6F00998363}" dt="2023-03-31T20:41:11.764" v="298" actId="20577"/>
          <ac:spMkLst>
            <pc:docMk/>
            <pc:sldMk cId="4226157974" sldId="257"/>
            <ac:spMk id="2" creationId="{B4220041-B1EC-DF98-94C1-A3F6BC542B93}"/>
          </ac:spMkLst>
        </pc:spChg>
        <pc:spChg chg="mod">
          <ac:chgData name="Jacob Chlebowski" userId="d6bffc96ba4fbc68" providerId="LiveId" clId="{B7FC7BE4-BB3F-49CB-B0F1-9B6F00998363}" dt="2023-03-31T20:41:23.032" v="332" actId="20577"/>
          <ac:spMkLst>
            <pc:docMk/>
            <pc:sldMk cId="4226157974" sldId="257"/>
            <ac:spMk id="3" creationId="{8134A344-2671-F552-4FBA-F5EEFA57554F}"/>
          </ac:spMkLst>
        </pc:spChg>
      </pc:sldChg>
      <pc:sldChg chg="modSp new mod">
        <pc:chgData name="Jacob Chlebowski" userId="d6bffc96ba4fbc68" providerId="LiveId" clId="{B7FC7BE4-BB3F-49CB-B0F1-9B6F00998363}" dt="2023-04-10T21:37:19.125" v="1716" actId="20577"/>
        <pc:sldMkLst>
          <pc:docMk/>
          <pc:sldMk cId="3733349641" sldId="258"/>
        </pc:sldMkLst>
        <pc:spChg chg="mod">
          <ac:chgData name="Jacob Chlebowski" userId="d6bffc96ba4fbc68" providerId="LiveId" clId="{B7FC7BE4-BB3F-49CB-B0F1-9B6F00998363}" dt="2023-03-30T20:44:15.787" v="83" actId="20577"/>
          <ac:spMkLst>
            <pc:docMk/>
            <pc:sldMk cId="3733349641" sldId="258"/>
            <ac:spMk id="2" creationId="{F9C865CB-7188-096D-7A97-3C3C10DAE1A5}"/>
          </ac:spMkLst>
        </pc:spChg>
        <pc:spChg chg="mod">
          <ac:chgData name="Jacob Chlebowski" userId="d6bffc96ba4fbc68" providerId="LiveId" clId="{B7FC7BE4-BB3F-49CB-B0F1-9B6F00998363}" dt="2023-04-10T21:37:19.125" v="1716" actId="20577"/>
          <ac:spMkLst>
            <pc:docMk/>
            <pc:sldMk cId="3733349641" sldId="258"/>
            <ac:spMk id="3" creationId="{2DB9663A-09DD-A94D-0B6F-CDF89B39BE32}"/>
          </ac:spMkLst>
        </pc:spChg>
      </pc:sldChg>
      <pc:sldChg chg="addSp delSp modSp new mod setBg">
        <pc:chgData name="Jacob Chlebowski" userId="d6bffc96ba4fbc68" providerId="LiveId" clId="{B7FC7BE4-BB3F-49CB-B0F1-9B6F00998363}" dt="2023-04-10T21:47:59.775" v="1742" actId="20577"/>
        <pc:sldMkLst>
          <pc:docMk/>
          <pc:sldMk cId="2353003511" sldId="259"/>
        </pc:sldMkLst>
        <pc:spChg chg="mod">
          <ac:chgData name="Jacob Chlebowski" userId="d6bffc96ba4fbc68" providerId="LiveId" clId="{B7FC7BE4-BB3F-49CB-B0F1-9B6F00998363}" dt="2023-04-10T21:47:59.775" v="1742" actId="20577"/>
          <ac:spMkLst>
            <pc:docMk/>
            <pc:sldMk cId="2353003511" sldId="259"/>
            <ac:spMk id="2" creationId="{116E3957-1C12-F27A-1D25-5539DC020FD7}"/>
          </ac:spMkLst>
        </pc:spChg>
        <pc:spChg chg="del">
          <ac:chgData name="Jacob Chlebowski" userId="d6bffc96ba4fbc68" providerId="LiveId" clId="{B7FC7BE4-BB3F-49CB-B0F1-9B6F00998363}" dt="2023-03-30T20:44:43.443" v="112"/>
          <ac:spMkLst>
            <pc:docMk/>
            <pc:sldMk cId="2353003511" sldId="259"/>
            <ac:spMk id="3" creationId="{CBFEBC7D-F2C9-DD4D-B75A-D2415CE4E905}"/>
          </ac:spMkLst>
        </pc:spChg>
        <pc:spChg chg="add">
          <ac:chgData name="Jacob Chlebowski" userId="d6bffc96ba4fbc68" providerId="LiveId" clId="{B7FC7BE4-BB3F-49CB-B0F1-9B6F00998363}" dt="2023-04-10T21:25:17.098" v="1595" actId="26606"/>
          <ac:spMkLst>
            <pc:docMk/>
            <pc:sldMk cId="2353003511" sldId="259"/>
            <ac:spMk id="1031" creationId="{ECC07320-C2CA-4E29-8481-9D9E143C7788}"/>
          </ac:spMkLst>
        </pc:spChg>
        <pc:picChg chg="add mod">
          <ac:chgData name="Jacob Chlebowski" userId="d6bffc96ba4fbc68" providerId="LiveId" clId="{B7FC7BE4-BB3F-49CB-B0F1-9B6F00998363}" dt="2023-04-10T21:25:17.098" v="1595" actId="26606"/>
          <ac:picMkLst>
            <pc:docMk/>
            <pc:sldMk cId="2353003511" sldId="259"/>
            <ac:picMk id="1026" creationId="{F0EA642F-4E6F-5310-ECDE-5AA20E8E6FEB}"/>
          </ac:picMkLst>
        </pc:picChg>
      </pc:sldChg>
      <pc:sldChg chg="modSp new mod modNotesTx">
        <pc:chgData name="Jacob Chlebowski" userId="d6bffc96ba4fbc68" providerId="LiveId" clId="{B7FC7BE4-BB3F-49CB-B0F1-9B6F00998363}" dt="2023-04-12T19:27:32.652" v="2226" actId="20577"/>
        <pc:sldMkLst>
          <pc:docMk/>
          <pc:sldMk cId="1940240589" sldId="260"/>
        </pc:sldMkLst>
        <pc:spChg chg="mod">
          <ac:chgData name="Jacob Chlebowski" userId="d6bffc96ba4fbc68" providerId="LiveId" clId="{B7FC7BE4-BB3F-49CB-B0F1-9B6F00998363}" dt="2023-03-31T20:42:08.171" v="368" actId="20577"/>
          <ac:spMkLst>
            <pc:docMk/>
            <pc:sldMk cId="1940240589" sldId="260"/>
            <ac:spMk id="2" creationId="{D9DF19AD-7006-59A7-1FCF-CE2EAAA24001}"/>
          </ac:spMkLst>
        </pc:spChg>
        <pc:spChg chg="mod">
          <ac:chgData name="Jacob Chlebowski" userId="d6bffc96ba4fbc68" providerId="LiveId" clId="{B7FC7BE4-BB3F-49CB-B0F1-9B6F00998363}" dt="2023-03-31T20:43:48.207" v="608" actId="20577"/>
          <ac:spMkLst>
            <pc:docMk/>
            <pc:sldMk cId="1940240589" sldId="260"/>
            <ac:spMk id="3" creationId="{77F5718B-718C-9167-2E7C-1E77621DCA9A}"/>
          </ac:spMkLst>
        </pc:spChg>
      </pc:sldChg>
      <pc:sldChg chg="addSp delSp modSp new mod setBg modNotesTx">
        <pc:chgData name="Jacob Chlebowski" userId="d6bffc96ba4fbc68" providerId="LiveId" clId="{B7FC7BE4-BB3F-49CB-B0F1-9B6F00998363}" dt="2023-04-12T19:26:36.799" v="2225" actId="20577"/>
        <pc:sldMkLst>
          <pc:docMk/>
          <pc:sldMk cId="3640324309" sldId="261"/>
        </pc:sldMkLst>
        <pc:spChg chg="mod">
          <ac:chgData name="Jacob Chlebowski" userId="d6bffc96ba4fbc68" providerId="LiveId" clId="{B7FC7BE4-BB3F-49CB-B0F1-9B6F00998363}" dt="2023-04-04T18:46:43.462" v="957" actId="26606"/>
          <ac:spMkLst>
            <pc:docMk/>
            <pc:sldMk cId="3640324309" sldId="261"/>
            <ac:spMk id="2" creationId="{4129B9CA-E3B3-987D-E0FA-E7BAB536801A}"/>
          </ac:spMkLst>
        </pc:spChg>
        <pc:spChg chg="del mod">
          <ac:chgData name="Jacob Chlebowski" userId="d6bffc96ba4fbc68" providerId="LiveId" clId="{B7FC7BE4-BB3F-49CB-B0F1-9B6F00998363}" dt="2023-04-04T18:46:43.462" v="957" actId="26606"/>
          <ac:spMkLst>
            <pc:docMk/>
            <pc:sldMk cId="3640324309" sldId="261"/>
            <ac:spMk id="3" creationId="{868D17C8-160D-578C-8DDC-712FCBB7AD12}"/>
          </ac:spMkLst>
        </pc:spChg>
        <pc:spChg chg="add">
          <ac:chgData name="Jacob Chlebowski" userId="d6bffc96ba4fbc68" providerId="LiveId" clId="{B7FC7BE4-BB3F-49CB-B0F1-9B6F00998363}" dt="2023-04-04T18:46:43.462" v="957" actId="26606"/>
          <ac:spMkLst>
            <pc:docMk/>
            <pc:sldMk cId="3640324309" sldId="261"/>
            <ac:spMk id="10" creationId="{E51BA4DF-2BD4-4EC2-B1DB-B27C8AC71864}"/>
          </ac:spMkLst>
        </pc:spChg>
        <pc:graphicFrameChg chg="add mod">
          <ac:chgData name="Jacob Chlebowski" userId="d6bffc96ba4fbc68" providerId="LiveId" clId="{B7FC7BE4-BB3F-49CB-B0F1-9B6F00998363}" dt="2023-04-04T18:47:58.405" v="1139" actId="20577"/>
          <ac:graphicFrameMkLst>
            <pc:docMk/>
            <pc:sldMk cId="3640324309" sldId="261"/>
            <ac:graphicFrameMk id="5" creationId="{2BA57E88-CE90-7F9A-78A5-BE9C89601C2A}"/>
          </ac:graphicFrameMkLst>
        </pc:graphicFrameChg>
        <pc:picChg chg="add">
          <ac:chgData name="Jacob Chlebowski" userId="d6bffc96ba4fbc68" providerId="LiveId" clId="{B7FC7BE4-BB3F-49CB-B0F1-9B6F00998363}" dt="2023-04-04T18:46:43.462" v="957" actId="26606"/>
          <ac:picMkLst>
            <pc:docMk/>
            <pc:sldMk cId="3640324309" sldId="261"/>
            <ac:picMk id="6" creationId="{07FBD3F5-E97D-C3F5-D9D3-F503626802FB}"/>
          </ac:picMkLst>
        </pc:picChg>
      </pc:sldChg>
      <pc:sldChg chg="addSp modSp new mod setBg">
        <pc:chgData name="Jacob Chlebowski" userId="d6bffc96ba4fbc68" providerId="LiveId" clId="{B7FC7BE4-BB3F-49CB-B0F1-9B6F00998363}" dt="2023-04-10T21:33:02.210" v="1603" actId="403"/>
        <pc:sldMkLst>
          <pc:docMk/>
          <pc:sldMk cId="3345805383" sldId="262"/>
        </pc:sldMkLst>
        <pc:spChg chg="mod">
          <ac:chgData name="Jacob Chlebowski" userId="d6bffc96ba4fbc68" providerId="LiveId" clId="{B7FC7BE4-BB3F-49CB-B0F1-9B6F00998363}" dt="2023-04-10T21:32:54.930" v="1601" actId="20577"/>
          <ac:spMkLst>
            <pc:docMk/>
            <pc:sldMk cId="3345805383" sldId="262"/>
            <ac:spMk id="2" creationId="{5FA77C56-3DC3-8121-BBC1-2D80076B389C}"/>
          </ac:spMkLst>
        </pc:spChg>
        <pc:spChg chg="mod">
          <ac:chgData name="Jacob Chlebowski" userId="d6bffc96ba4fbc68" providerId="LiveId" clId="{B7FC7BE4-BB3F-49CB-B0F1-9B6F00998363}" dt="2023-04-10T21:33:02.210" v="1603" actId="403"/>
          <ac:spMkLst>
            <pc:docMk/>
            <pc:sldMk cId="3345805383" sldId="262"/>
            <ac:spMk id="3" creationId="{D535FAD0-C21A-7FA7-C6B2-827F4A7761F1}"/>
          </ac:spMkLst>
        </pc:spChg>
        <pc:spChg chg="add">
          <ac:chgData name="Jacob Chlebowski" userId="d6bffc96ba4fbc68" providerId="LiveId" clId="{B7FC7BE4-BB3F-49CB-B0F1-9B6F00998363}" dt="2023-04-10T21:25:02.511" v="1587" actId="26606"/>
          <ac:spMkLst>
            <pc:docMk/>
            <pc:sldMk cId="3345805383" sldId="262"/>
            <ac:spMk id="10" creationId="{245A9F99-D9B1-4094-A2E2-B90AC1DB7B9C}"/>
          </ac:spMkLst>
        </pc:spChg>
        <pc:spChg chg="add">
          <ac:chgData name="Jacob Chlebowski" userId="d6bffc96ba4fbc68" providerId="LiveId" clId="{B7FC7BE4-BB3F-49CB-B0F1-9B6F00998363}" dt="2023-04-10T21:25:02.511" v="1587" actId="26606"/>
          <ac:spMkLst>
            <pc:docMk/>
            <pc:sldMk cId="3345805383" sldId="262"/>
            <ac:spMk id="12" creationId="{B7FAF607-473A-4A43-A23D-BBFF5C4117BB}"/>
          </ac:spMkLst>
        </pc:spChg>
        <pc:grpChg chg="add">
          <ac:chgData name="Jacob Chlebowski" userId="d6bffc96ba4fbc68" providerId="LiveId" clId="{B7FC7BE4-BB3F-49CB-B0F1-9B6F00998363}" dt="2023-04-10T21:25:02.511" v="1587" actId="26606"/>
          <ac:grpSpMkLst>
            <pc:docMk/>
            <pc:sldMk cId="3345805383" sldId="262"/>
            <ac:grpSpMk id="14" creationId="{C5F6476F-D303-44D3-B30F-1BA348F0F64A}"/>
          </ac:grpSpMkLst>
        </pc:grpChg>
        <pc:picChg chg="add">
          <ac:chgData name="Jacob Chlebowski" userId="d6bffc96ba4fbc68" providerId="LiveId" clId="{B7FC7BE4-BB3F-49CB-B0F1-9B6F00998363}" dt="2023-04-10T21:25:02.511" v="1587" actId="26606"/>
          <ac:picMkLst>
            <pc:docMk/>
            <pc:sldMk cId="3345805383" sldId="262"/>
            <ac:picMk id="7" creationId="{4E8C14E8-998D-66AC-75A5-BA4B38F5AD8A}"/>
          </ac:picMkLst>
        </pc:picChg>
      </pc:sldChg>
      <pc:sldChg chg="modSp new del mod">
        <pc:chgData name="Jacob Chlebowski" userId="d6bffc96ba4fbc68" providerId="LiveId" clId="{B7FC7BE4-BB3F-49CB-B0F1-9B6F00998363}" dt="2023-04-10T21:25:10.967" v="1589" actId="47"/>
        <pc:sldMkLst>
          <pc:docMk/>
          <pc:sldMk cId="2154873064" sldId="263"/>
        </pc:sldMkLst>
        <pc:spChg chg="mod">
          <ac:chgData name="Jacob Chlebowski" userId="d6bffc96ba4fbc68" providerId="LiveId" clId="{B7FC7BE4-BB3F-49CB-B0F1-9B6F00998363}" dt="2023-03-31T20:53:54.927" v="759" actId="20577"/>
          <ac:spMkLst>
            <pc:docMk/>
            <pc:sldMk cId="2154873064" sldId="263"/>
            <ac:spMk id="2" creationId="{52D85520-BA25-A83D-7D3C-B5B62C00AEBA}"/>
          </ac:spMkLst>
        </pc:spChg>
      </pc:sldChg>
    </pc:docChg>
  </pc:docChgLst>
  <pc:docChgLst>
    <pc:chgData name="Guest User" providerId="Windows Live" clId="Web-{98171F00-9883-47B6-ACF6-C62F991C94B2}"/>
    <pc:docChg chg="modSld">
      <pc:chgData name="Guest User" userId="" providerId="Windows Live" clId="Web-{98171F00-9883-47B6-ACF6-C62F991C94B2}" dt="2023-03-31T20:20:16.037" v="1"/>
      <pc:docMkLst>
        <pc:docMk/>
      </pc:docMkLst>
      <pc:sldChg chg="addSp delSp">
        <pc:chgData name="Guest User" userId="" providerId="Windows Live" clId="Web-{98171F00-9883-47B6-ACF6-C62F991C94B2}" dt="2023-03-31T20:20:16.037" v="1"/>
        <pc:sldMkLst>
          <pc:docMk/>
          <pc:sldMk cId="2353003511" sldId="259"/>
        </pc:sldMkLst>
        <pc:cxnChg chg="add del">
          <ac:chgData name="Guest User" userId="" providerId="Windows Live" clId="Web-{98171F00-9883-47B6-ACF6-C62F991C94B2}" dt="2023-03-31T20:20:16.037" v="1"/>
          <ac:cxnSpMkLst>
            <pc:docMk/>
            <pc:sldMk cId="2353003511" sldId="259"/>
            <ac:cxnSpMk id="3" creationId="{AB3DC220-FD9F-302F-58ED-EF87342A7CA1}"/>
          </ac:cxnSpMkLst>
        </pc:cxnChg>
      </pc:sldChg>
    </pc:docChg>
  </pc:docChgLst>
  <pc:docChgLst>
    <pc:chgData name="zaq humphrey" userId="dbc5e747bc93f5bb" providerId="Windows Live" clId="Web-{DD8D0EE2-DD81-4BEA-8EBA-883EE15AE817}"/>
    <pc:docChg chg="modSld">
      <pc:chgData name="zaq humphrey" userId="dbc5e747bc93f5bb" providerId="Windows Live" clId="Web-{DD8D0EE2-DD81-4BEA-8EBA-883EE15AE817}" dt="2023-04-04T18:47:52.340" v="373"/>
      <pc:docMkLst>
        <pc:docMk/>
      </pc:docMkLst>
      <pc:sldChg chg="modSp">
        <pc:chgData name="zaq humphrey" userId="dbc5e747bc93f5bb" providerId="Windows Live" clId="Web-{DD8D0EE2-DD81-4BEA-8EBA-883EE15AE817}" dt="2023-04-04T17:44:29.791" v="1" actId="20577"/>
        <pc:sldMkLst>
          <pc:docMk/>
          <pc:sldMk cId="3733349641" sldId="258"/>
        </pc:sldMkLst>
        <pc:spChg chg="mod">
          <ac:chgData name="zaq humphrey" userId="dbc5e747bc93f5bb" providerId="Windows Live" clId="Web-{DD8D0EE2-DD81-4BEA-8EBA-883EE15AE817}" dt="2023-04-04T17:44:29.791" v="1" actId="20577"/>
          <ac:spMkLst>
            <pc:docMk/>
            <pc:sldMk cId="3733349641" sldId="258"/>
            <ac:spMk id="3" creationId="{2DB9663A-09DD-A94D-0B6F-CDF89B39BE32}"/>
          </ac:spMkLst>
        </pc:spChg>
      </pc:sldChg>
      <pc:sldChg chg="addSp delSp modSp mod setBg setClrOvrMap modNotes">
        <pc:chgData name="zaq humphrey" userId="dbc5e747bc93f5bb" providerId="Windows Live" clId="Web-{DD8D0EE2-DD81-4BEA-8EBA-883EE15AE817}" dt="2023-04-04T18:47:52.340" v="373"/>
        <pc:sldMkLst>
          <pc:docMk/>
          <pc:sldMk cId="1940240589" sldId="260"/>
        </pc:sldMkLst>
        <pc:spChg chg="mod or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2" creationId="{D9DF19AD-7006-59A7-1FCF-CE2EAAA24001}"/>
          </ac:spMkLst>
        </pc:spChg>
        <pc:spChg chg="mo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3" creationId="{77F5718B-718C-9167-2E7C-1E77621DCA9A}"/>
          </ac:spMkLst>
        </pc:spChg>
        <pc:spChg chg="add del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9" creationId="{2C61293E-6EBE-43EF-A52C-9BEBFD7679D4}"/>
          </ac:spMkLst>
        </pc:spChg>
        <pc:spChg chg="add del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11" creationId="{21540236-BFD5-4A9D-8840-4703E7F76825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16" creationId="{9AA72BD9-2C5A-4EDC-931F-5AA08EACA0F3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18" creationId="{DD3981AC-7B61-4947-BCF3-F7AA7FA385B9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20" creationId="{55D4142C-5077-457F-A6AD-3FECFDB39685}"/>
          </ac:spMkLst>
        </pc:spChg>
        <pc:spChg chg="add">
          <ac:chgData name="zaq humphrey" userId="dbc5e747bc93f5bb" providerId="Windows Live" clId="Web-{DD8D0EE2-DD81-4BEA-8EBA-883EE15AE817}" dt="2023-04-04T18:47:44.308" v="366"/>
          <ac:spMkLst>
            <pc:docMk/>
            <pc:sldMk cId="1940240589" sldId="260"/>
            <ac:spMk id="22" creationId="{7A5F0580-5EE9-419F-96EE-B6529EF6E7D0}"/>
          </ac:spMkLst>
        </pc:spChg>
        <pc:picChg chg="add mod">
          <ac:chgData name="zaq humphrey" userId="dbc5e747bc93f5bb" providerId="Windows Live" clId="Web-{DD8D0EE2-DD81-4BEA-8EBA-883EE15AE817}" dt="2023-04-04T18:47:44.308" v="366"/>
          <ac:picMkLst>
            <pc:docMk/>
            <pc:sldMk cId="1940240589" sldId="260"/>
            <ac:picMk id="5" creationId="{1CE1E944-26AA-D71A-94B9-31FB1515ABED}"/>
          </ac:picMkLst>
        </pc:picChg>
        <pc:inkChg chg="add mod">
          <ac:chgData name="zaq humphrey" userId="dbc5e747bc93f5bb" providerId="Windows Live" clId="Web-{DD8D0EE2-DD81-4BEA-8EBA-883EE15AE817}" dt="2023-04-04T18:47:44.308" v="366"/>
          <ac:inkMkLst>
            <pc:docMk/>
            <pc:sldMk cId="1940240589" sldId="260"/>
            <ac:inkMk id="4" creationId="{7CE105B1-D46D-0708-5FA9-8408D960D919}"/>
          </ac:inkMkLst>
        </pc:inkChg>
        <pc:inkChg chg="add">
          <ac:chgData name="zaq humphrey" userId="dbc5e747bc93f5bb" providerId="Windows Live" clId="Web-{DD8D0EE2-DD81-4BEA-8EBA-883EE15AE817}" dt="2023-04-04T18:47:50.605" v="367"/>
          <ac:inkMkLst>
            <pc:docMk/>
            <pc:sldMk cId="1940240589" sldId="260"/>
            <ac:inkMk id="6" creationId="{B258121E-8503-E2EB-FD45-B61BEE25DC0B}"/>
          </ac:inkMkLst>
        </pc:inkChg>
        <pc:inkChg chg="add">
          <ac:chgData name="zaq humphrey" userId="dbc5e747bc93f5bb" providerId="Windows Live" clId="Web-{DD8D0EE2-DD81-4BEA-8EBA-883EE15AE817}" dt="2023-04-04T18:47:51.324" v="368"/>
          <ac:inkMkLst>
            <pc:docMk/>
            <pc:sldMk cId="1940240589" sldId="260"/>
            <ac:inkMk id="7" creationId="{FE8BF8C4-E6D7-A6F6-73A7-5BD1F751712B}"/>
          </ac:inkMkLst>
        </pc:inkChg>
        <pc:inkChg chg="add">
          <ac:chgData name="zaq humphrey" userId="dbc5e747bc93f5bb" providerId="Windows Live" clId="Web-{DD8D0EE2-DD81-4BEA-8EBA-883EE15AE817}" dt="2023-04-04T18:47:51.324" v="369"/>
          <ac:inkMkLst>
            <pc:docMk/>
            <pc:sldMk cId="1940240589" sldId="260"/>
            <ac:inkMk id="8" creationId="{A98A7445-5852-B4CE-3DC7-6B98F167B47F}"/>
          </ac:inkMkLst>
        </pc:inkChg>
        <pc:inkChg chg="add">
          <ac:chgData name="zaq humphrey" userId="dbc5e747bc93f5bb" providerId="Windows Live" clId="Web-{DD8D0EE2-DD81-4BEA-8EBA-883EE15AE817}" dt="2023-04-04T18:47:51.324" v="370"/>
          <ac:inkMkLst>
            <pc:docMk/>
            <pc:sldMk cId="1940240589" sldId="260"/>
            <ac:inkMk id="10" creationId="{3E136476-EC8F-B432-7ABF-3CB8CD39E650}"/>
          </ac:inkMkLst>
        </pc:inkChg>
        <pc:inkChg chg="add">
          <ac:chgData name="zaq humphrey" userId="dbc5e747bc93f5bb" providerId="Windows Live" clId="Web-{DD8D0EE2-DD81-4BEA-8EBA-883EE15AE817}" dt="2023-04-04T18:47:51.886" v="371"/>
          <ac:inkMkLst>
            <pc:docMk/>
            <pc:sldMk cId="1940240589" sldId="260"/>
            <ac:inkMk id="12" creationId="{7EF3EDD4-21B9-0C5F-B13D-3243DF9A96AB}"/>
          </ac:inkMkLst>
        </pc:inkChg>
        <pc:inkChg chg="add">
          <ac:chgData name="zaq humphrey" userId="dbc5e747bc93f5bb" providerId="Windows Live" clId="Web-{DD8D0EE2-DD81-4BEA-8EBA-883EE15AE817}" dt="2023-04-04T18:47:51.886" v="372"/>
          <ac:inkMkLst>
            <pc:docMk/>
            <pc:sldMk cId="1940240589" sldId="260"/>
            <ac:inkMk id="13" creationId="{E0F71BC7-BB69-C986-59AE-F5821CEEAE39}"/>
          </ac:inkMkLst>
        </pc:inkChg>
        <pc:inkChg chg="add">
          <ac:chgData name="zaq humphrey" userId="dbc5e747bc93f5bb" providerId="Windows Live" clId="Web-{DD8D0EE2-DD81-4BEA-8EBA-883EE15AE817}" dt="2023-04-04T18:47:52.340" v="373"/>
          <ac:inkMkLst>
            <pc:docMk/>
            <pc:sldMk cId="1940240589" sldId="260"/>
            <ac:inkMk id="14" creationId="{38A40C84-B833-5726-8E05-7452242EC693}"/>
          </ac:inkMkLst>
        </pc:ink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B1D01D-962F-4D6D-8B96-33333909C00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F79DE8F-52B4-4DEE-B8B7-0ACF15814442}">
      <dgm:prSet/>
      <dgm:spPr/>
      <dgm:t>
        <a:bodyPr/>
        <a:lstStyle/>
        <a:p>
          <a:r>
            <a:rPr lang="en-US"/>
            <a:t>Decompile/Understand binary file</a:t>
          </a:r>
        </a:p>
      </dgm:t>
    </dgm:pt>
    <dgm:pt modelId="{882715C1-FD88-4A8F-91B4-5D167E0F638A}" type="parTrans" cxnId="{5DBDADFA-064B-4BE0-A344-D29AEF5DC1D9}">
      <dgm:prSet/>
      <dgm:spPr/>
      <dgm:t>
        <a:bodyPr/>
        <a:lstStyle/>
        <a:p>
          <a:endParaRPr lang="en-US"/>
        </a:p>
      </dgm:t>
    </dgm:pt>
    <dgm:pt modelId="{719780FA-8BE2-45AE-96F4-1BA86E30DE0C}" type="sibTrans" cxnId="{5DBDADFA-064B-4BE0-A344-D29AEF5DC1D9}">
      <dgm:prSet/>
      <dgm:spPr/>
      <dgm:t>
        <a:bodyPr/>
        <a:lstStyle/>
        <a:p>
          <a:endParaRPr lang="en-US"/>
        </a:p>
      </dgm:t>
    </dgm:pt>
    <dgm:pt modelId="{7D19A827-E4F7-4C6D-8164-9FDA58EFB662}">
      <dgm:prSet/>
      <dgm:spPr/>
      <dgm:t>
        <a:bodyPr/>
        <a:lstStyle/>
        <a:p>
          <a:r>
            <a:rPr lang="en-US"/>
            <a:t>Find vulnerability</a:t>
          </a:r>
        </a:p>
      </dgm:t>
    </dgm:pt>
    <dgm:pt modelId="{835D4FFB-8739-4E1E-B5CE-6879C238A478}" type="parTrans" cxnId="{050360D1-E023-4224-8F05-0E52A6E5AD82}">
      <dgm:prSet/>
      <dgm:spPr/>
      <dgm:t>
        <a:bodyPr/>
        <a:lstStyle/>
        <a:p>
          <a:endParaRPr lang="en-US"/>
        </a:p>
      </dgm:t>
    </dgm:pt>
    <dgm:pt modelId="{7178B970-0A43-4952-B528-CD494D10CF5A}" type="sibTrans" cxnId="{050360D1-E023-4224-8F05-0E52A6E5AD82}">
      <dgm:prSet/>
      <dgm:spPr/>
      <dgm:t>
        <a:bodyPr/>
        <a:lstStyle/>
        <a:p>
          <a:endParaRPr lang="en-US"/>
        </a:p>
      </dgm:t>
    </dgm:pt>
    <dgm:pt modelId="{C00D1886-DAF2-4F00-ABB4-339102265E75}">
      <dgm:prSet/>
      <dgm:spPr/>
      <dgm:t>
        <a:bodyPr/>
        <a:lstStyle/>
        <a:p>
          <a:r>
            <a:rPr lang="en-US"/>
            <a:t>Looking for permission elevation or ways to break binary file</a:t>
          </a:r>
        </a:p>
      </dgm:t>
    </dgm:pt>
    <dgm:pt modelId="{0F2DE645-4C98-4363-848D-CDCA928FA27F}" type="parTrans" cxnId="{2EEB730C-6D74-4B4F-A1EB-2146F6D2FF46}">
      <dgm:prSet/>
      <dgm:spPr/>
      <dgm:t>
        <a:bodyPr/>
        <a:lstStyle/>
        <a:p>
          <a:endParaRPr lang="en-US"/>
        </a:p>
      </dgm:t>
    </dgm:pt>
    <dgm:pt modelId="{A2CBCDAB-38D9-4964-9819-FAD05F4F81D3}" type="sibTrans" cxnId="{2EEB730C-6D74-4B4F-A1EB-2146F6D2FF46}">
      <dgm:prSet/>
      <dgm:spPr/>
      <dgm:t>
        <a:bodyPr/>
        <a:lstStyle/>
        <a:p>
          <a:endParaRPr lang="en-US"/>
        </a:p>
      </dgm:t>
    </dgm:pt>
    <dgm:pt modelId="{752BDC6F-091C-456C-B653-E6DEA8641878}" type="pres">
      <dgm:prSet presAssocID="{DAB1D01D-962F-4D6D-8B96-33333909C006}" presName="linear" presStyleCnt="0">
        <dgm:presLayoutVars>
          <dgm:animLvl val="lvl"/>
          <dgm:resizeHandles val="exact"/>
        </dgm:presLayoutVars>
      </dgm:prSet>
      <dgm:spPr/>
    </dgm:pt>
    <dgm:pt modelId="{1446555A-0E29-424D-9CD3-10A72CCB977E}" type="pres">
      <dgm:prSet presAssocID="{5F79DE8F-52B4-4DEE-B8B7-0ACF1581444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3E93399-A434-4EA3-94A5-14AB5158DA55}" type="pres">
      <dgm:prSet presAssocID="{719780FA-8BE2-45AE-96F4-1BA86E30DE0C}" presName="spacer" presStyleCnt="0"/>
      <dgm:spPr/>
    </dgm:pt>
    <dgm:pt modelId="{AFF1AF7D-679F-450A-9A5B-7C6716C7A067}" type="pres">
      <dgm:prSet presAssocID="{7D19A827-E4F7-4C6D-8164-9FDA58EFB66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BC53A6-3EE7-437C-BFB9-4EF9045D545F}" type="pres">
      <dgm:prSet presAssocID="{7178B970-0A43-4952-B528-CD494D10CF5A}" presName="spacer" presStyleCnt="0"/>
      <dgm:spPr/>
    </dgm:pt>
    <dgm:pt modelId="{3B9F16C5-BF41-4B3C-A371-92D37328D8FA}" type="pres">
      <dgm:prSet presAssocID="{C00D1886-DAF2-4F00-ABB4-339102265E7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EEB730C-6D74-4B4F-A1EB-2146F6D2FF46}" srcId="{DAB1D01D-962F-4D6D-8B96-33333909C006}" destId="{C00D1886-DAF2-4F00-ABB4-339102265E75}" srcOrd="2" destOrd="0" parTransId="{0F2DE645-4C98-4363-848D-CDCA928FA27F}" sibTransId="{A2CBCDAB-38D9-4964-9819-FAD05F4F81D3}"/>
    <dgm:cxn modelId="{2EF5B128-26D6-4BC8-BCEB-939DDEF10733}" type="presOf" srcId="{5F79DE8F-52B4-4DEE-B8B7-0ACF15814442}" destId="{1446555A-0E29-424D-9CD3-10A72CCB977E}" srcOrd="0" destOrd="0" presId="urn:microsoft.com/office/officeart/2005/8/layout/vList2"/>
    <dgm:cxn modelId="{B7FFC93B-53FD-42E3-9D2C-1D870B547DB0}" type="presOf" srcId="{7D19A827-E4F7-4C6D-8164-9FDA58EFB662}" destId="{AFF1AF7D-679F-450A-9A5B-7C6716C7A067}" srcOrd="0" destOrd="0" presId="urn:microsoft.com/office/officeart/2005/8/layout/vList2"/>
    <dgm:cxn modelId="{050360D1-E023-4224-8F05-0E52A6E5AD82}" srcId="{DAB1D01D-962F-4D6D-8B96-33333909C006}" destId="{7D19A827-E4F7-4C6D-8164-9FDA58EFB662}" srcOrd="1" destOrd="0" parTransId="{835D4FFB-8739-4E1E-B5CE-6879C238A478}" sibTransId="{7178B970-0A43-4952-B528-CD494D10CF5A}"/>
    <dgm:cxn modelId="{6A06E5F5-F192-467A-A10D-B5225A987747}" type="presOf" srcId="{DAB1D01D-962F-4D6D-8B96-33333909C006}" destId="{752BDC6F-091C-456C-B653-E6DEA8641878}" srcOrd="0" destOrd="0" presId="urn:microsoft.com/office/officeart/2005/8/layout/vList2"/>
    <dgm:cxn modelId="{6C0F29FA-EC8E-4684-A3F8-A492D53A87F2}" type="presOf" srcId="{C00D1886-DAF2-4F00-ABB4-339102265E75}" destId="{3B9F16C5-BF41-4B3C-A371-92D37328D8FA}" srcOrd="0" destOrd="0" presId="urn:microsoft.com/office/officeart/2005/8/layout/vList2"/>
    <dgm:cxn modelId="{5DBDADFA-064B-4BE0-A344-D29AEF5DC1D9}" srcId="{DAB1D01D-962F-4D6D-8B96-33333909C006}" destId="{5F79DE8F-52B4-4DEE-B8B7-0ACF15814442}" srcOrd="0" destOrd="0" parTransId="{882715C1-FD88-4A8F-91B4-5D167E0F638A}" sibTransId="{719780FA-8BE2-45AE-96F4-1BA86E30DE0C}"/>
    <dgm:cxn modelId="{5836029C-942B-45E1-AE5A-29567A075370}" type="presParOf" srcId="{752BDC6F-091C-456C-B653-E6DEA8641878}" destId="{1446555A-0E29-424D-9CD3-10A72CCB977E}" srcOrd="0" destOrd="0" presId="urn:microsoft.com/office/officeart/2005/8/layout/vList2"/>
    <dgm:cxn modelId="{260A7E04-87A2-4B74-BE58-9999969E5EFD}" type="presParOf" srcId="{752BDC6F-091C-456C-B653-E6DEA8641878}" destId="{C3E93399-A434-4EA3-94A5-14AB5158DA55}" srcOrd="1" destOrd="0" presId="urn:microsoft.com/office/officeart/2005/8/layout/vList2"/>
    <dgm:cxn modelId="{654C0015-50F5-4C21-AC82-CFEE22C0AEFD}" type="presParOf" srcId="{752BDC6F-091C-456C-B653-E6DEA8641878}" destId="{AFF1AF7D-679F-450A-9A5B-7C6716C7A067}" srcOrd="2" destOrd="0" presId="urn:microsoft.com/office/officeart/2005/8/layout/vList2"/>
    <dgm:cxn modelId="{DCB51B5B-6843-4910-8F32-A567EE2D1DB9}" type="presParOf" srcId="{752BDC6F-091C-456C-B653-E6DEA8641878}" destId="{E7BC53A6-3EE7-437C-BFB9-4EF9045D545F}" srcOrd="3" destOrd="0" presId="urn:microsoft.com/office/officeart/2005/8/layout/vList2"/>
    <dgm:cxn modelId="{5C65E281-50F3-4C86-AF66-4A1DA5ED86F7}" type="presParOf" srcId="{752BDC6F-091C-456C-B653-E6DEA8641878}" destId="{3B9F16C5-BF41-4B3C-A371-92D37328D8F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46555A-0E29-424D-9CD3-10A72CCB977E}">
      <dsp:nvSpPr>
        <dsp:cNvPr id="0" name=""/>
        <dsp:cNvSpPr/>
      </dsp:nvSpPr>
      <dsp:spPr>
        <a:xfrm>
          <a:off x="0" y="41044"/>
          <a:ext cx="6798539" cy="115202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Decompile/Understand binary file</a:t>
          </a:r>
        </a:p>
      </dsp:txBody>
      <dsp:txXfrm>
        <a:off x="56237" y="97281"/>
        <a:ext cx="6686065" cy="1039555"/>
      </dsp:txXfrm>
    </dsp:sp>
    <dsp:sp modelId="{AFF1AF7D-679F-450A-9A5B-7C6716C7A067}">
      <dsp:nvSpPr>
        <dsp:cNvPr id="0" name=""/>
        <dsp:cNvSpPr/>
      </dsp:nvSpPr>
      <dsp:spPr>
        <a:xfrm>
          <a:off x="0" y="1276593"/>
          <a:ext cx="6798539" cy="1152029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Find vulnerability</a:t>
          </a:r>
        </a:p>
      </dsp:txBody>
      <dsp:txXfrm>
        <a:off x="56237" y="1332830"/>
        <a:ext cx="6686065" cy="1039555"/>
      </dsp:txXfrm>
    </dsp:sp>
    <dsp:sp modelId="{3B9F16C5-BF41-4B3C-A371-92D37328D8FA}">
      <dsp:nvSpPr>
        <dsp:cNvPr id="0" name=""/>
        <dsp:cNvSpPr/>
      </dsp:nvSpPr>
      <dsp:spPr>
        <a:xfrm>
          <a:off x="0" y="2512143"/>
          <a:ext cx="6798539" cy="115202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Looking for permission elevation or ways to break binary file</a:t>
          </a:r>
        </a:p>
      </dsp:txBody>
      <dsp:txXfrm>
        <a:off x="56237" y="2568380"/>
        <a:ext cx="6686065" cy="10395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42.9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24452 7130 16383 0 0,'-1'-1'0'0'0,"-2"0"0"0"0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10421 6988 16383 0 0,'1'1'0'0'0,"0"0"0"0"0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0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9928 6246 16383 0 0,'-2'-1'0'0'0,"-1"-2"0"0"0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9892 6211 16383 0 0,'0'0'0'0'0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4-04T18:47:54.41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9733 7358 16383 0 0,'0'0'0'0'0,"0"2"0"0"0</inkml:trace>
</inkml:ink>
</file>

<file path=ppt/media/image1.png>
</file>

<file path=ppt/media/image2.jpeg>
</file>

<file path=ppt/media/image3.jpe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94354-76DB-4DB1-B674-C902D9DEF021}" type="datetimeFigureOut">
              <a:t>4/12/2023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F7B858-4934-444D-807B-087857E06C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04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-Binary exploitation!</a:t>
            </a:r>
          </a:p>
          <a:p>
            <a:r>
              <a:rPr lang="en-US" dirty="0"/>
              <a:t>-Going to try out a challenge where we try to hack a binary and essentially get it to do what we want</a:t>
            </a:r>
          </a:p>
          <a:p>
            <a:r>
              <a:rPr lang="en-US" dirty="0"/>
              <a:t>-What is a binary?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F7B858-4934-444D-807B-087857E06C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79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ELF – Executable and Linkable Format ; format for binary files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F7B858-4934-444D-807B-087857E06C1E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162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-We want to understand what to do with the binary that we’re given</a:t>
            </a:r>
          </a:p>
          <a:p>
            <a:r>
              <a:rPr lang="en-US" dirty="0"/>
              <a:t>-These methods/steps will guide us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F7B858-4934-444D-807B-087857E06C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58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F7B858-4934-444D-807B-087857E06C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60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D3AA5-C535-1314-EC51-93C950285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BC0A0-D977-9B96-A46D-F86CC07EE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73E09-35AB-D8CB-F030-26C23C044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B2546-BB5A-09D2-42B8-F080EA692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BE421-8F7C-EF5A-95F8-08EFDE6D4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384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2E98-6597-EBFC-C999-110BBF0D7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C02A1-1522-D3D7-26EB-1CC1FDEBE2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9AA29-1C06-9CB3-F767-6A3802B86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9928B-9710-3344-FB1F-2FE330F6E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831B2-0A0F-908C-E864-39FF3E6D8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90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81D6D-1CFE-3C14-179C-DE2C5A2C97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F7B310-7F62-3269-8B61-13735760B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92FFE-27F0-F1E9-C0A6-E518B2664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3180C-4447-8B5A-3A59-0876C0CFC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81669-3B45-5D07-6A2B-C47265751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26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B0CE0-A8D5-CD2C-1777-22AE4E8CB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C53D6-52F8-C45E-485F-F4E9E90EB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3AAAA-7FF2-7278-9025-427941B03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EC950-25B2-8079-733A-297625991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BE7C6-7A48-6AD0-7589-F3CAFE98D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6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AB54F-DC87-D85C-CC95-1C0EB0CC0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D7D56-80FD-C38A-A4F2-5AB0749E4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8851B-39FC-7CC1-BF35-3F80A72EC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1BA18-E948-A11C-74CD-E591AE269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037F1-8D9B-5BDA-BF55-07DFBDD2E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21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42341-AD38-9D46-2F7E-CDF62A89A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6F332-FBBC-5B6A-EABE-571F05E81D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F3BF5-D0CF-18AE-35E0-47F573A77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1DA16D-69C7-2767-FBB1-B4A821910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0AC2C-C069-7873-CD06-92A8199E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AF6B05-EF8E-A9D4-608B-84E0FBEF6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328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FBC6C-DDCC-62AD-D813-0D6128B73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0A2F9-BF40-51DA-DBCE-3EA54711F5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D67E1-283F-67E1-CDE4-8DC28E09F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D5C5B9-288B-A8B5-1CA2-6D0AF2F2D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A2E435-FF20-65C5-1301-547C2CC17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9107E7-1B3C-741D-5A6F-34F93CEFA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5D5B71-402A-AA45-46A2-DBBBB1587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27DF85-8530-75D4-10D4-FAA490571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223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3935D-A37B-7F8D-E18C-A7524F41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93D4BB-DABC-244A-8F61-E182078EA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B011B5-761A-1D39-CC3C-736360B97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B1094-C5A6-E096-E586-D5414D56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362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D1469D-410A-D95F-2891-57AFF403E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FBD29C-0997-DAA9-5FEF-863C3B6B2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52692-1D04-9117-00C0-0373172D4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35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DB0F7-9B5C-8C8E-7D7B-90C48FB5F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7CA65-1E2A-AF9C-523B-A6F3054C7D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87EC8-B029-9A72-D5BD-28DE63AB7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19D16-8F50-4B0C-CA3C-47A5DCEBE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C7887-878C-4EFF-F108-E18A86648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4987F-F126-7617-55F1-B3925C25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98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935B8-565F-B1D8-BF5C-4B025A269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0DCCC-A04B-AF5B-2288-1A2E1CE216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86F36-30CB-2373-79C7-57FFE4BC1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B4CAED-3CB9-D476-5C97-F2E6B5142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A404B7-AEAD-21D8-76EB-18413832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E94A18-983F-D6F6-FD3B-61FD9CBCA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862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AA26C0-8F9E-CD91-EB5D-057ACBC36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8D618-C5BE-4F16-6245-2049EC610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A1EF7-0E20-0F79-0D46-9A6C77DE29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8DF92-EEF8-4B5F-A3D5-B32CBA6FF0CF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C6177-F6F2-5A20-D8D2-C577FDBF6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F4E32-3BEE-4063-82C1-F00752AC3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10BA3-4085-4990-A9F9-149DC7F20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348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customXml" Target="../ink/ink7.xml"/><Relationship Id="rId3" Type="http://schemas.openxmlformats.org/officeDocument/2006/relationships/image" Target="../media/image2.jpeg"/><Relationship Id="rId7" Type="http://schemas.openxmlformats.org/officeDocument/2006/relationships/image" Target="../media/image4.png"/><Relationship Id="rId12" Type="http://schemas.openxmlformats.org/officeDocument/2006/relationships/customXml" Target="../ink/ink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customXml" Target="../ink/ink5.xml"/><Relationship Id="rId5" Type="http://schemas.openxmlformats.org/officeDocument/2006/relationships/image" Target="../media/image3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5.png"/><Relationship Id="rId14" Type="http://schemas.openxmlformats.org/officeDocument/2006/relationships/customXml" Target="../ink/ink8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hidra-sre.org/" TargetMode="External"/><Relationship Id="rId2" Type="http://schemas.openxmlformats.org/officeDocument/2006/relationships/hyperlink" Target="https://cyberskylin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tfhacker/EpicTreasur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inary Code Globe">
            <a:extLst>
              <a:ext uri="{FF2B5EF4-FFF2-40B4-BE49-F238E27FC236}">
                <a16:creationId xmlns:a16="http://schemas.microsoft.com/office/drawing/2014/main" id="{E0996679-9EA3-459E-9557-33F692886E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734B5A-E5B0-38C4-8C43-06F5393DB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Binary Exploitation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2741E9-8756-3CA7-41A4-5F6BDEFE9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Jacob Chlebowski &amp; Zaq Humphrey</a:t>
            </a:r>
          </a:p>
        </p:txBody>
      </p:sp>
    </p:spTree>
    <p:extLst>
      <p:ext uri="{BB962C8B-B14F-4D97-AF65-F5344CB8AC3E}">
        <p14:creationId xmlns:p14="http://schemas.microsoft.com/office/powerpoint/2010/main" val="181651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1CE1E944-26AA-D71A-94B9-31FB1515AB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54" t="6593" r="23725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DF19AD-7006-59A7-1FCF-CE2EAAA24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ELF Binary File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5718B-718C-9167-2E7C-1E77621DC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612479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/>
              <a:t>A binary file is a file whose content is an array of sequential bytes</a:t>
            </a:r>
          </a:p>
          <a:p>
            <a:r>
              <a:rPr lang="en-US" sz="1600" dirty="0"/>
              <a:t>ELF – Linux/</a:t>
            </a:r>
            <a:r>
              <a:rPr lang="en-US" sz="1600" dirty="0" err="1"/>
              <a:t>unix</a:t>
            </a:r>
            <a:r>
              <a:rPr lang="en-US" sz="1600" dirty="0"/>
              <a:t> format</a:t>
            </a:r>
            <a:endParaRPr lang="en-US" sz="1600" dirty="0">
              <a:cs typeface="Calibri" panose="020F0502020204030204"/>
            </a:endParaRPr>
          </a:p>
          <a:p>
            <a:r>
              <a:rPr lang="en-US" sz="1600" dirty="0">
                <a:ea typeface="+mn-lt"/>
                <a:cs typeface="+mn-lt"/>
              </a:rPr>
              <a:t>Compile binary file:</a:t>
            </a:r>
          </a:p>
          <a:p>
            <a:pPr lvl="1"/>
            <a:r>
              <a:rPr lang="en-US" sz="1600" dirty="0" err="1">
                <a:ea typeface="+mn-lt"/>
                <a:cs typeface="+mn-lt"/>
              </a:rPr>
              <a:t>gcc</a:t>
            </a:r>
            <a:r>
              <a:rPr lang="en-US" sz="1600" dirty="0">
                <a:ea typeface="+mn-lt"/>
                <a:cs typeface="+mn-lt"/>
              </a:rPr>
              <a:t> -o (executable name) -</a:t>
            </a:r>
            <a:r>
              <a:rPr lang="en-US" sz="1600" dirty="0" err="1">
                <a:ea typeface="+mn-lt"/>
                <a:cs typeface="+mn-lt"/>
              </a:rPr>
              <a:t>ggdb</a:t>
            </a:r>
            <a:r>
              <a:rPr lang="en-US" sz="1600" dirty="0">
                <a:ea typeface="+mn-lt"/>
                <a:cs typeface="+mn-lt"/>
              </a:rPr>
              <a:t> -static (source code)</a:t>
            </a:r>
          </a:p>
          <a:p>
            <a:r>
              <a:rPr lang="en-US" sz="1600" dirty="0">
                <a:cs typeface="Calibri" panose="020F0502020204030204"/>
              </a:rPr>
              <a:t>This allows you to compile and run the program (most of the time)</a:t>
            </a:r>
          </a:p>
          <a:p>
            <a:r>
              <a:rPr lang="en-US" sz="1600" dirty="0">
                <a:cs typeface="Calibri" panose="020F0502020204030204"/>
              </a:rPr>
              <a:t>Once the ELF binary has been made, debugging can begin!</a:t>
            </a:r>
          </a:p>
          <a:p>
            <a:endParaRPr lang="en-US" sz="1600" dirty="0">
              <a:cs typeface="Calibri" panose="020F0502020204030204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CE105B1-D46D-0708-5FA9-8408D960D919}"/>
                  </a:ext>
                </a:extLst>
              </p14:cNvPr>
              <p14:cNvContentPartPr/>
              <p14:nvPr/>
            </p14:nvContentPartPr>
            <p14:xfrm>
              <a:off x="12856172" y="3642435"/>
              <a:ext cx="15089" cy="15089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CE105B1-D46D-0708-5FA9-8408D960D9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05282" y="3390952"/>
                <a:ext cx="313851" cy="513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258121E-8503-E2EB-FD45-B61BEE25DC0B}"/>
                  </a:ext>
                </a:extLst>
              </p14:cNvPr>
              <p14:cNvContentPartPr/>
              <p14:nvPr/>
            </p14:nvContentPartPr>
            <p14:xfrm>
              <a:off x="2427165" y="3562915"/>
              <a:ext cx="15089" cy="15089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258121E-8503-E2EB-FD45-B61BEE25DC0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75682" y="3311432"/>
                <a:ext cx="513026" cy="5130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FE8BF8C4-E6D7-A6F6-73A7-5BD1F751712B}"/>
                  </a:ext>
                </a:extLst>
              </p14:cNvPr>
              <p14:cNvContentPartPr/>
              <p14:nvPr/>
            </p14:nvContentPartPr>
            <p14:xfrm>
              <a:off x="2143317" y="3137253"/>
              <a:ext cx="15089" cy="15089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FE8BF8C4-E6D7-A6F6-73A7-5BD1F751712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17575" y="2986363"/>
                <a:ext cx="264058" cy="3138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98A7445-5852-B4CE-3DC7-6B98F167B47F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98A7445-5852-B4CE-3DC7-6B98F167B47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E136476-EC8F-B432-7ABF-3CB8CD39E650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E136476-EC8F-B432-7ABF-3CB8CD39E65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EF3EDD4-21B9-0C5F-B13D-3243DF9A96AB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EF3EDD4-21B9-0C5F-B13D-3243DF9A96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E0F71BC7-BB69-C986-59AE-F5821CEEAE39}"/>
                  </a:ext>
                </a:extLst>
              </p14:cNvPr>
              <p14:cNvContentPartPr/>
              <p14:nvPr/>
            </p14:nvContentPartPr>
            <p14:xfrm>
              <a:off x="2125736" y="3119672"/>
              <a:ext cx="15089" cy="15089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E0F71BC7-BB69-C986-59AE-F5821CEEAE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71286" y="2365222"/>
                <a:ext cx="1508900" cy="15089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8A40C84-B833-5726-8E05-7452242EC693}"/>
                  </a:ext>
                </a:extLst>
              </p14:cNvPr>
              <p14:cNvContentPartPr/>
              <p14:nvPr/>
            </p14:nvContentPartPr>
            <p14:xfrm>
              <a:off x="2034671" y="3773514"/>
              <a:ext cx="15089" cy="15089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8A40C84-B833-5726-8E05-7452242EC69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80221" y="3522031"/>
                <a:ext cx="1508900" cy="51302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0240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29B9CA-E3B3-987D-E0FA-E7BAB5368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en-US" sz="4000"/>
              <a:t>Role as an Attacker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FBD3F5-E97D-C3F5-D9D3-F503626802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07" r="8560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BA57E88-CE90-7F9A-78A5-BE9C89601C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1146721"/>
              </p:ext>
            </p:extLst>
          </p:nvPr>
        </p:nvGraphicFramePr>
        <p:xfrm>
          <a:off x="4553734" y="2409830"/>
          <a:ext cx="6798539" cy="3705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40324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A77C56-3DC3-8121-BBC1-2D80076B3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3300" dirty="0">
                <a:solidFill>
                  <a:schemeClr val="tx2"/>
                </a:solidFill>
              </a:rPr>
              <a:t>Challenge - NCL Enumeration &amp; Exploitation</a:t>
            </a:r>
          </a:p>
        </p:txBody>
      </p:sp>
      <p:pic>
        <p:nvPicPr>
          <p:cNvPr id="7" name="Graphic 6" descr="Lock">
            <a:extLst>
              <a:ext uri="{FF2B5EF4-FFF2-40B4-BE49-F238E27FC236}">
                <a16:creationId xmlns:a16="http://schemas.microsoft.com/office/drawing/2014/main" id="{4E8C14E8-998D-66AC-75A5-BA4B38F5AD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5FAD0-C21A-7FA7-C6B2-827F4A776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3" y="2257006"/>
            <a:ext cx="5348757" cy="3803965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Let’s hack our first binary file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Decompile with </a:t>
            </a:r>
            <a:r>
              <a:rPr lang="en-US" dirty="0" err="1">
                <a:solidFill>
                  <a:schemeClr val="tx2"/>
                </a:solidFill>
              </a:rPr>
              <a:t>Ghidra</a:t>
            </a:r>
            <a:endParaRPr lang="en-US" dirty="0">
              <a:solidFill>
                <a:schemeClr val="tx2"/>
              </a:solidFill>
            </a:endParaRPr>
          </a:p>
          <a:p>
            <a:pPr lvl="1"/>
            <a:r>
              <a:rPr lang="en-US" dirty="0">
                <a:solidFill>
                  <a:schemeClr val="tx2"/>
                </a:solidFill>
              </a:rPr>
              <a:t>Find vulnerabilities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How can we utilize the vulnerability and take advantage of it?</a:t>
            </a:r>
          </a:p>
          <a:p>
            <a:r>
              <a:rPr lang="en-US" sz="2400" dirty="0">
                <a:solidFill>
                  <a:schemeClr val="tx2"/>
                </a:solidFill>
              </a:rPr>
              <a:t>Debugger can help us see exactly what’s going on</a:t>
            </a:r>
          </a:p>
          <a:p>
            <a:r>
              <a:rPr lang="en-US" sz="2400" dirty="0">
                <a:solidFill>
                  <a:schemeClr val="tx2"/>
                </a:solidFill>
              </a:rPr>
              <a:t>Get the flag!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45805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6E3957-1C12-F27A-1D25-5539DC020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0407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Thank u</a:t>
            </a:r>
            <a:br>
              <a:rPr lang="en-US" sz="5200" dirty="0"/>
            </a:br>
            <a:br>
              <a:rPr lang="en-US" sz="5200" dirty="0"/>
            </a:br>
            <a:r>
              <a:rPr lang="en-US" sz="5200" dirty="0"/>
              <a:t>Questions?</a:t>
            </a:r>
          </a:p>
        </p:txBody>
      </p:sp>
      <p:pic>
        <p:nvPicPr>
          <p:cNvPr id="1026" name="Picture 2" descr="hacker : r/capybara">
            <a:extLst>
              <a:ext uri="{FF2B5EF4-FFF2-40B4-BE49-F238E27FC236}">
                <a16:creationId xmlns:a16="http://schemas.microsoft.com/office/drawing/2014/main" id="{F0EA642F-4E6F-5310-ECDE-5AA20E8E6F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" r="-1" b="-1"/>
          <a:stretch/>
        </p:blipFill>
        <p:spPr bwMode="auto">
          <a:xfrm>
            <a:off x="20" y="10"/>
            <a:ext cx="699288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003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865CB-7188-096D-7A97-3C3C10DAE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9663A-09DD-A94D-0B6F-CDF89B39B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i="1" dirty="0">
                <a:effectLst/>
              </a:rPr>
              <a:t>Cyber skyline</a:t>
            </a:r>
            <a:r>
              <a:rPr lang="en-US" dirty="0">
                <a:effectLst/>
              </a:rPr>
              <a:t>. Cyber Skyline. (2023</a:t>
            </a:r>
            <a:r>
              <a:rPr lang="en-US" dirty="0"/>
              <a:t>).</a:t>
            </a:r>
            <a:r>
              <a:rPr lang="en-US" dirty="0">
                <a:effectLst/>
              </a:rPr>
              <a:t> </a:t>
            </a:r>
            <a:r>
              <a:rPr lang="en-US" dirty="0">
                <a:effectLst/>
                <a:hlinkClick r:id="rId2"/>
              </a:rPr>
              <a:t>https://cyberskyline.com/</a:t>
            </a:r>
            <a:r>
              <a:rPr lang="en-US" dirty="0">
                <a:effectLst/>
              </a:rPr>
              <a:t> </a:t>
            </a:r>
            <a:endParaRPr lang="en-US" dirty="0">
              <a:effectLst/>
              <a:cs typeface="Calibri"/>
            </a:endParaRPr>
          </a:p>
          <a:p>
            <a:r>
              <a:rPr lang="en-US" dirty="0" err="1">
                <a:effectLst/>
                <a:cs typeface="Calibri"/>
              </a:rPr>
              <a:t>Ghidra</a:t>
            </a:r>
            <a:r>
              <a:rPr lang="en-US" dirty="0">
                <a:effectLst/>
                <a:cs typeface="Calibri"/>
              </a:rPr>
              <a:t> - </a:t>
            </a:r>
            <a:r>
              <a:rPr lang="en-US" dirty="0">
                <a:effectLst/>
                <a:cs typeface="Calibri"/>
                <a:hlinkClick r:id="rId3"/>
              </a:rPr>
              <a:t>https://ghidra-sre.org/</a:t>
            </a:r>
            <a:r>
              <a:rPr lang="en-US" dirty="0">
                <a:effectLst/>
                <a:cs typeface="Calibri"/>
              </a:rPr>
              <a:t> </a:t>
            </a:r>
          </a:p>
          <a:p>
            <a:r>
              <a:rPr lang="en-US" dirty="0" err="1">
                <a:cs typeface="Calibri"/>
              </a:rPr>
              <a:t>EpicTreasure</a:t>
            </a:r>
            <a:r>
              <a:rPr lang="en-US" dirty="0">
                <a:cs typeface="Calibri"/>
              </a:rPr>
              <a:t> - </a:t>
            </a:r>
            <a:r>
              <a:rPr lang="en-US" dirty="0">
                <a:cs typeface="Calibri"/>
                <a:hlinkClick r:id="rId4"/>
              </a:rPr>
              <a:t>https://github.com/ctfhacker/EpicTreasure</a:t>
            </a:r>
            <a:r>
              <a:rPr lang="en-US" dirty="0">
                <a:cs typeface="Calibri"/>
              </a:rPr>
              <a:t>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33349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250</Words>
  <Application>Microsoft Office PowerPoint</Application>
  <PresentationFormat>Widescreen</PresentationFormat>
  <Paragraphs>36</Paragraphs>
  <Slides>6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Binary Exploitation</vt:lpstr>
      <vt:lpstr>ELF Binary File</vt:lpstr>
      <vt:lpstr>Role as an Attacker</vt:lpstr>
      <vt:lpstr>Challenge - NCL Enumeration &amp; Exploitation</vt:lpstr>
      <vt:lpstr>Thank u  Questions?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Buffer/Binary/Exploitation</dc:title>
  <dc:creator>Jacob Chlebowski</dc:creator>
  <cp:lastModifiedBy>Jacob Chlebowski</cp:lastModifiedBy>
  <cp:revision>1</cp:revision>
  <dcterms:created xsi:type="dcterms:W3CDTF">2023-03-30T20:43:07Z</dcterms:created>
  <dcterms:modified xsi:type="dcterms:W3CDTF">2023-04-12T19:27:46Z</dcterms:modified>
</cp:coreProperties>
</file>